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8" r:id="rId2"/>
    <p:sldId id="261" r:id="rId3"/>
    <p:sldId id="262" r:id="rId4"/>
    <p:sldId id="257" r:id="rId5"/>
    <p:sldId id="264" r:id="rId6"/>
    <p:sldId id="266" r:id="rId7"/>
    <p:sldId id="267" r:id="rId8"/>
    <p:sldId id="265" r:id="rId9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23"/>
    <a:srgbClr val="FB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3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C303F3C-DA34-458E-A61C-990DAA3A9D1E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3D4242D-F3D9-4853-9E05-7060BEC11C4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493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4242D-F3D9-4853-9E05-7060BEC11C4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0221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44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1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51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642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4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1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6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2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76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1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2F6D-72E8-4979-B77E-C03438398CA9}" type="datetimeFigureOut">
              <a:rPr lang="he-IL" smtClean="0"/>
              <a:t>ב'/טבת/תשפ"ג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5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slide" Target="slide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fif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jf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openxmlformats.org/officeDocument/2006/relationships/slide" Target="slide7.xml"/><Relationship Id="rId10" Type="http://schemas.openxmlformats.org/officeDocument/2006/relationships/image" Target="../media/image10.png"/><Relationship Id="rId4" Type="http://schemas.openxmlformats.org/officeDocument/2006/relationships/image" Target="../media/image6.jfif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6.jfi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microsoft.com/office/2007/relationships/hdphoto" Target="../media/hdphoto2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4" Type="http://schemas.openxmlformats.org/officeDocument/2006/relationships/image" Target="../media/image14.jpe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3" name="Rounded Rectangle 12">
            <a:hlinkClick r:id="rId7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Oval 16">
            <a:hlinkClick r:id="rId7" action="ppaction://hlinksldjump"/>
          </p:cNvPr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86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76651" y="3361787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QUICK PLAY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>
            <a:hlinkClick r:id="rId3" action="ppaction://hlinksldjump"/>
          </p:cNvPr>
          <p:cNvSpPr/>
          <p:nvPr/>
        </p:nvSpPr>
        <p:spPr>
          <a:xfrm>
            <a:off x="4362796" y="4492348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WITH FRIENDS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218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75398" y="313675"/>
            <a:ext cx="4762267" cy="2742065"/>
            <a:chOff x="3575398" y="313675"/>
            <a:chExt cx="4762267" cy="2742065"/>
          </a:xfrm>
        </p:grpSpPr>
        <p:sp>
          <p:nvSpPr>
            <p:cNvPr id="5" name="Rectangle 4"/>
            <p:cNvSpPr/>
            <p:nvPr/>
          </p:nvSpPr>
          <p:spPr>
            <a:xfrm>
              <a:off x="3575398" y="313675"/>
              <a:ext cx="476226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000" b="1" dirty="0">
                  <a:ln w="381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Gill Sans Ultra Bold Condensed" panose="020B0A06020104020203" pitchFamily="34" charset="0"/>
                </a:rPr>
                <a:t>BALLOON</a:t>
              </a:r>
              <a:endParaRPr lang="en-US" sz="9000" b="1" cap="none" spc="0" dirty="0">
                <a:ln w="3810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75398" y="1116748"/>
              <a:ext cx="4734556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0" b="1" cap="none" spc="0" dirty="0">
                  <a:ln w="57150">
                    <a:solidFill>
                      <a:schemeClr val="tx1"/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chemeClr val="accent2">
                          <a:lumMod val="40000"/>
                          <a:lumOff val="60000"/>
                          <a:shade val="100000"/>
                          <a:satMod val="115000"/>
                        </a:schemeClr>
                      </a:gs>
                    </a:gsLst>
                    <a:lin ang="5400000" scaled="1"/>
                    <a:tileRect/>
                  </a:gradFill>
                  <a:effectLst/>
                  <a:latin typeface="Gill Sans Ultra Bold Condensed" panose="020B0A06020104020203" pitchFamily="34" charset="0"/>
                  <a:ea typeface="Cambria" panose="02040503050406030204" pitchFamily="18" charset="0"/>
                  <a:cs typeface="Aharoni" panose="02010803020104030203" pitchFamily="2" charset="-79"/>
                </a:rPr>
                <a:t>WARS</a:t>
              </a:r>
            </a:p>
          </p:txBody>
        </p:sp>
      </p:grp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2796" y="305574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CLASSIC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4362796" y="4251357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Rounded Rectangle 9">
            <a:hlinkClick r:id="rId3" action="ppaction://hlinksldjump"/>
          </p:cNvPr>
          <p:cNvSpPr/>
          <p:nvPr/>
        </p:nvSpPr>
        <p:spPr>
          <a:xfrm>
            <a:off x="4362796" y="5446974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OUTSIDE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Rounded Rectangle 15">
            <a:hlinkClick r:id="rId4" action="ppaction://hlinksldjump"/>
            <a:extLst>
              <a:ext uri="{FF2B5EF4-FFF2-40B4-BE49-F238E27FC236}">
                <a16:creationId xmlns:a16="http://schemas.microsoft.com/office/drawing/2014/main" id="{230D17AA-7B26-B946-E927-A2D127B77D3E}"/>
              </a:ext>
            </a:extLst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881321-172A-FD45-50B6-361CFECAC846}"/>
              </a:ext>
            </a:extLst>
          </p:cNvPr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022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4" y="394577"/>
            <a:ext cx="4800000" cy="4812698"/>
          </a:xfrm>
          <a:prstGeom prst="rect">
            <a:avLst/>
          </a:prstGeom>
        </p:spPr>
      </p:pic>
      <p:sp>
        <p:nvSpPr>
          <p:cNvPr id="4" name="Rounded Rectangle 3">
            <a:hlinkClick r:id="rId4" action="ppaction://hlinksldjump"/>
          </p:cNvPr>
          <p:cNvSpPr/>
          <p:nvPr/>
        </p:nvSpPr>
        <p:spPr>
          <a:xfrm>
            <a:off x="5135188" y="5430982"/>
            <a:ext cx="1699952" cy="71577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OK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2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54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22258" y="876761"/>
            <a:ext cx="13165281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CHARACTER</a:t>
            </a: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93" b="93659" l="8280" r="92994">
                        <a14:foregroundMark x1="16561" y1="21951" x2="75159" y2="51220"/>
                        <a14:foregroundMark x1="41401" y1="55122" x2="40764" y2="76098"/>
                        <a14:foregroundMark x1="41401" y1="75610" x2="63057" y2="49756"/>
                        <a14:foregroundMark x1="57325" y1="77073" x2="57325" y2="77073"/>
                        <a14:foregroundMark x1="63057" y1="81463" x2="66242" y2="57073"/>
                        <a14:foregroundMark x1="68153" y1="45854" x2="80255" y2="25366"/>
                        <a14:foregroundMark x1="63057" y1="32683" x2="54140" y2="21463"/>
                        <a14:foregroundMark x1="82166" y1="16098" x2="87261" y2="23902"/>
                        <a14:foregroundMark x1="36943" y1="92195" x2="37580" y2="80488"/>
                        <a14:foregroundMark x1="62420" y1="94146" x2="64331" y2="85854"/>
                        <a14:foregroundMark x1="78344" y1="20488" x2="92994" y2="18537"/>
                        <a14:foregroundMark x1="30573" y1="32195" x2="33758" y2="50732"/>
                        <a14:backgroundMark x1="34395" y1="7317" x2="34395" y2="7317"/>
                        <a14:backgroundMark x1="84713" y1="5366" x2="84713" y2="5366"/>
                        <a14:backgroundMark x1="96815" y1="32683" x2="96815" y2="32683"/>
                        <a14:backgroundMark x1="85987" y1="60976" x2="85987" y2="60976"/>
                      </a14:backgroundRemoval>
                    </a14:imgEffect>
                  </a14:imgLayer>
                </a14:imgProps>
              </a:ext>
            </a:extLst>
          </a:blip>
          <a:srcRect b="6391"/>
          <a:stretch/>
        </p:blipFill>
        <p:spPr>
          <a:xfrm>
            <a:off x="4471519" y="2181995"/>
            <a:ext cx="3010205" cy="3679326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3651" l="7347" r="92245">
                        <a14:foregroundMark x1="44490" y1="39365" x2="55510" y2="51746"/>
                        <a14:foregroundMark x1="11020" y1="32698" x2="7755" y2="35873"/>
                        <a14:foregroundMark x1="83673" y1="26984" x2="93061" y2="40000"/>
                        <a14:foregroundMark x1="63265" y1="87302" x2="62041" y2="90159"/>
                        <a14:foregroundMark x1="36327" y1="88571" x2="39184" y2="93016"/>
                        <a14:foregroundMark x1="63265" y1="91111" x2="64082" y2="93651"/>
                        <a14:foregroundMark x1="65306" y1="64444" x2="37551" y2="87302"/>
                        <a14:foregroundMark x1="40816" y1="62857" x2="56327" y2="78730"/>
                      </a14:backgroundRemoval>
                    </a14:imgEffect>
                  </a14:imgLayer>
                </a14:imgProps>
              </a:ext>
            </a:extLst>
          </a:blip>
          <a:srcRect b="4730"/>
          <a:stretch/>
        </p:blipFill>
        <p:spPr>
          <a:xfrm>
            <a:off x="7209964" y="3002459"/>
            <a:ext cx="2333951" cy="2858862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5172" l="5189" r="92925">
                        <a14:foregroundMark x1="47642" y1="23448" x2="44340" y2="78621"/>
                        <a14:foregroundMark x1="25000" y1="26207" x2="43868" y2="65862"/>
                        <a14:foregroundMark x1="73585" y1="27241" x2="49057" y2="63448"/>
                        <a14:foregroundMark x1="57075" y1="26207" x2="58962" y2="55862"/>
                        <a14:foregroundMark x1="67925" y1="59310" x2="47170" y2="83103"/>
                        <a14:foregroundMark x1="31604" y1="60690" x2="33019" y2="79655"/>
                        <a14:foregroundMark x1="17453" y1="75862" x2="78302" y2="73103"/>
                        <a14:foregroundMark x1="5189" y1="64828" x2="12736" y2="34483"/>
                        <a14:foregroundMark x1="93396" y1="66897" x2="71226" y2="39310"/>
                        <a14:foregroundMark x1="28302" y1="92414" x2="23113" y2="80000"/>
                        <a14:foregroundMark x1="69340" y1="94483" x2="70755" y2="86207"/>
                        <a14:foregroundMark x1="71226" y1="36552" x2="57075" y2="43448"/>
                        <a14:foregroundMark x1="26415" y1="95172" x2="33491" y2="91379"/>
                      </a14:backgroundRemoval>
                    </a14:imgEffect>
                  </a14:imgLayer>
                </a14:imgProps>
              </a:ext>
            </a:extLst>
          </a:blip>
          <a:srcRect b="5138"/>
          <a:stretch/>
        </p:blipFill>
        <p:spPr>
          <a:xfrm>
            <a:off x="2761980" y="3240617"/>
            <a:ext cx="2019582" cy="2620704"/>
          </a:xfrm>
          <a:prstGeom prst="rect">
            <a:avLst/>
          </a:prstGeom>
          <a:effectLst>
            <a:outerShdw blurRad="317500" dir="5400000" sx="90000" sy="-19000" rotWithShape="0">
              <a:prstClr val="black">
                <a:alpha val="40000"/>
              </a:prstClr>
            </a:outerShdw>
            <a:reflection blurRad="127000" stA="30000" endPos="5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0956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76219" y="711924"/>
            <a:ext cx="920080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SELECT MAP</a:t>
            </a: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2" y="3655657"/>
            <a:ext cx="3357823" cy="1678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1" y="3656212"/>
            <a:ext cx="3357823" cy="167835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23" y="2650916"/>
            <a:ext cx="5633720" cy="2966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Isosceles Triangle 8"/>
          <p:cNvSpPr/>
          <p:nvPr/>
        </p:nvSpPr>
        <p:spPr>
          <a:xfrm rot="5400000">
            <a:off x="11372850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Isosceles Triangle 16"/>
          <p:cNvSpPr/>
          <p:nvPr/>
        </p:nvSpPr>
        <p:spPr>
          <a:xfrm rot="16200000" flipH="1">
            <a:off x="-164792" y="3841340"/>
            <a:ext cx="912708" cy="39539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509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061418" y="-5908220"/>
            <a:ext cx="33900318" cy="13684942"/>
            <a:chOff x="-2404318" y="-4"/>
            <a:chExt cx="16999344" cy="68623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6154067"/>
              <a:ext cx="708306" cy="70393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6154067"/>
              <a:ext cx="708306" cy="7039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6154067"/>
              <a:ext cx="708306" cy="70393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6154066"/>
              <a:ext cx="708306" cy="70393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6154069"/>
              <a:ext cx="708306" cy="70393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6154069"/>
              <a:ext cx="708306" cy="7039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6154069"/>
              <a:ext cx="708306" cy="70393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6154068"/>
              <a:ext cx="708306" cy="70393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6154069"/>
              <a:ext cx="708306" cy="70393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6154069"/>
              <a:ext cx="708306" cy="70393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6154066"/>
              <a:ext cx="708306" cy="70393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6154069"/>
              <a:ext cx="708306" cy="70393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6154065"/>
              <a:ext cx="708306" cy="70393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-2"/>
              <a:ext cx="708306" cy="70393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-3"/>
              <a:ext cx="708306" cy="70393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0"/>
              <a:ext cx="708306" cy="70393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262130" y="0"/>
              <a:ext cx="708306" cy="70393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3970436" y="0"/>
              <a:ext cx="708306" cy="70393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-1"/>
              <a:ext cx="708306" cy="70393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5387048" y="0"/>
              <a:ext cx="708306" cy="703931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095354" y="0"/>
              <a:ext cx="708306" cy="7039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0"/>
              <a:ext cx="708306" cy="70393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-3"/>
              <a:ext cx="708306" cy="70393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053496" y="0"/>
              <a:ext cx="708306" cy="70393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-4"/>
              <a:ext cx="708306" cy="703931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703927"/>
              <a:ext cx="708306" cy="70393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1407856"/>
              <a:ext cx="708306" cy="703931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111785"/>
              <a:ext cx="708306" cy="70393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2815714"/>
              <a:ext cx="708306" cy="70393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79400" y="3519643"/>
              <a:ext cx="708306" cy="70393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28906" y="2815714"/>
              <a:ext cx="708306" cy="703931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37212" y="2815711"/>
              <a:ext cx="708306" cy="703931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2815711"/>
              <a:ext cx="708306" cy="7039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5450132"/>
              <a:ext cx="708306" cy="70393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845518" y="4746198"/>
              <a:ext cx="708306" cy="703931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2553824" y="2815711"/>
              <a:ext cx="708306" cy="703931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703925"/>
              <a:ext cx="708306" cy="70393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1407851"/>
              <a:ext cx="708306" cy="70393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111777"/>
              <a:ext cx="708306" cy="703931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2815703"/>
              <a:ext cx="708306" cy="703931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4678742" y="3519629"/>
              <a:ext cx="708306" cy="70393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703920"/>
              <a:ext cx="708306" cy="70393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1407843"/>
              <a:ext cx="708306" cy="703931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111766"/>
              <a:ext cx="708306" cy="703931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0345190" y="2815689"/>
              <a:ext cx="708306" cy="70393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9636884" y="2815681"/>
              <a:ext cx="708306" cy="703931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928578" y="2815673"/>
              <a:ext cx="708306" cy="703931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2815665"/>
              <a:ext cx="708306" cy="703931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2815657"/>
              <a:ext cx="708306" cy="703931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2815649"/>
              <a:ext cx="708306" cy="703931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6803660" y="6154063"/>
              <a:ext cx="708306" cy="703931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7511966" y="6154057"/>
              <a:ext cx="708306" cy="703931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8220272" y="6154051"/>
              <a:ext cx="708306" cy="70393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5450120"/>
              <a:ext cx="708306" cy="703931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1761802" y="4876803"/>
              <a:ext cx="708306" cy="703931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4876831"/>
              <a:ext cx="708306" cy="703931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876817"/>
              <a:ext cx="708306" cy="703931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4876803"/>
              <a:ext cx="708306" cy="70393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2470108" y="0"/>
              <a:ext cx="708306" cy="703931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178414" y="4"/>
              <a:ext cx="708306" cy="703931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13886720" y="8"/>
              <a:ext cx="708306" cy="703931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6154050"/>
              <a:ext cx="708306" cy="703931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6154033"/>
              <a:ext cx="708306" cy="703931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2404318" y="6154016"/>
              <a:ext cx="708306" cy="703931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987706" y="3519580"/>
              <a:ext cx="708306" cy="70393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53"/>
            <a:stretch/>
          </p:blipFill>
          <p:spPr>
            <a:xfrm>
              <a:off x="-1696012" y="3519517"/>
              <a:ext cx="708306" cy="7039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19" y="4380268"/>
              <a:ext cx="708306" cy="365922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90938" y="2986841"/>
              <a:ext cx="708306" cy="365922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40774" y="171192"/>
              <a:ext cx="708306" cy="365922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19845" y="6325208"/>
              <a:ext cx="708306" cy="36592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649709" y="3037555"/>
            <a:ext cx="1190620" cy="1794875"/>
            <a:chOff x="2649709" y="3037555"/>
            <a:chExt cx="1190620" cy="1794875"/>
          </a:xfrm>
        </p:grpSpPr>
        <p:pic>
          <p:nvPicPr>
            <p:cNvPr id="115" name="Picture 114">
              <a:hlinkClick r:id="rId6" action="ppaction://hlinksldjump"/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293" b="93659" l="8280" r="92994">
                          <a14:foregroundMark x1="16561" y1="21951" x2="75159" y2="51220"/>
                          <a14:foregroundMark x1="41401" y1="55122" x2="40764" y2="76098"/>
                          <a14:foregroundMark x1="41401" y1="75610" x2="63057" y2="49756"/>
                          <a14:foregroundMark x1="57325" y1="77073" x2="57325" y2="77073"/>
                          <a14:foregroundMark x1="63057" y1="81463" x2="66242" y2="57073"/>
                          <a14:foregroundMark x1="68153" y1="45854" x2="80255" y2="25366"/>
                          <a14:foregroundMark x1="63057" y1="32683" x2="54140" y2="21463"/>
                          <a14:foregroundMark x1="82166" y1="16098" x2="87261" y2="23902"/>
                          <a14:foregroundMark x1="36943" y1="92195" x2="37580" y2="80488"/>
                          <a14:foregroundMark x1="62420" y1="94146" x2="64331" y2="85854"/>
                          <a14:foregroundMark x1="78344" y1="20488" x2="92994" y2="18537"/>
                          <a14:foregroundMark x1="30573" y1="32195" x2="33758" y2="50732"/>
                          <a14:backgroundMark x1="34395" y1="7317" x2="34395" y2="7317"/>
                          <a14:backgroundMark x1="84713" y1="5366" x2="84713" y2="5366"/>
                          <a14:backgroundMark x1="96815" y1="32683" x2="96815" y2="32683"/>
                          <a14:backgroundMark x1="85987" y1="60976" x2="85987" y2="60976"/>
                        </a14:backgroundRemoval>
                      </a14:imgEffect>
                    </a14:imgLayer>
                  </a14:imgProps>
                </a:ext>
              </a:extLst>
            </a:blip>
            <a:srcRect b="6391"/>
            <a:stretch/>
          </p:blipFill>
          <p:spPr>
            <a:xfrm>
              <a:off x="2649709" y="3684796"/>
              <a:ext cx="938926" cy="1147634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128" y="3037555"/>
              <a:ext cx="1053201" cy="155923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7099417" y="1300080"/>
            <a:ext cx="1232856" cy="1794875"/>
            <a:chOff x="3588635" y="3037555"/>
            <a:chExt cx="1232856" cy="1794875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24" b="93651" l="7347" r="92245">
                          <a14:foregroundMark x1="44490" y1="39365" x2="55510" y2="51746"/>
                          <a14:foregroundMark x1="11020" y1="32698" x2="7755" y2="35873"/>
                          <a14:foregroundMark x1="83673" y1="26984" x2="93061" y2="40000"/>
                          <a14:foregroundMark x1="63265" y1="87302" x2="62041" y2="90159"/>
                          <a14:foregroundMark x1="36327" y1="88571" x2="39184" y2="93016"/>
                          <a14:foregroundMark x1="63265" y1="91111" x2="64082" y2="93651"/>
                          <a14:foregroundMark x1="65306" y1="64444" x2="37551" y2="87302"/>
                          <a14:foregroundMark x1="40816" y1="62857" x2="56327" y2="78730"/>
                        </a14:backgroundRemoval>
                      </a14:imgEffect>
                    </a14:imgLayer>
                  </a14:imgProps>
                </a:ext>
              </a:extLst>
            </a:blip>
            <a:srcRect b="4730"/>
            <a:stretch/>
          </p:blipFill>
          <p:spPr>
            <a:xfrm>
              <a:off x="3588635" y="3590544"/>
              <a:ext cx="1013865" cy="1241886"/>
            </a:xfrm>
            <a:prstGeom prst="rect">
              <a:avLst/>
            </a:prstGeom>
            <a:effectLst>
              <a:outerShdw blurRad="317500" dir="5400000" sx="90000" sy="-19000" rotWithShape="0">
                <a:prstClr val="black">
                  <a:alpha val="40000"/>
                </a:prstClr>
              </a:outerShdw>
              <a:reflection blurRad="127000" stA="300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8290" y="3037555"/>
              <a:ext cx="1053201" cy="1559238"/>
            </a:xfrm>
            <a:prstGeom prst="rect">
              <a:avLst/>
            </a:prstGeom>
          </p:spPr>
        </p:pic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80380" y="4096720"/>
            <a:ext cx="910203" cy="683398"/>
          </a:xfrm>
          <a:prstGeom prst="rect">
            <a:avLst/>
          </a:prstGeom>
        </p:spPr>
      </p:pic>
      <p:sp>
        <p:nvSpPr>
          <p:cNvPr id="117" name="Isosceles Triangle 116"/>
          <p:cNvSpPr/>
          <p:nvPr/>
        </p:nvSpPr>
        <p:spPr>
          <a:xfrm rot="16200000" flipH="1">
            <a:off x="-42560" y="5430437"/>
            <a:ext cx="1197436" cy="66974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8" name="Isosceles Triangle 117"/>
          <p:cNvSpPr/>
          <p:nvPr/>
        </p:nvSpPr>
        <p:spPr>
          <a:xfrm rot="5400000">
            <a:off x="934857" y="5430437"/>
            <a:ext cx="1197436" cy="669742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67" b="971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624" y="3384350"/>
            <a:ext cx="3564479" cy="356447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1275197" y="4140262"/>
            <a:ext cx="495355" cy="259436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/>
          <p:cNvSpPr/>
          <p:nvPr/>
        </p:nvSpPr>
        <p:spPr>
          <a:xfrm>
            <a:off x="9731646" y="5083824"/>
            <a:ext cx="1362968" cy="1362968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53" y="4810455"/>
            <a:ext cx="2568354" cy="192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023 C -0.06367 -0.02384 -0.12747 -0.04792 -0.14948 0.00579 C -0.17135 0.05949 -0.05325 0.2706 -0.13151 0.32245 C -0.20976 0.37431 -0.53606 0.25116 -0.61875 0.3169 C -0.70143 0.38264 -0.66015 0.65093 -0.62773 0.71667 C -0.59531 0.78241 -0.42148 0.70833 -0.42448 0.71111 C -0.42747 0.71389 -0.61185 0.8 -0.6457 0.73333 C -0.67955 0.66667 -0.63125 0.44653 -0.62773 0.31134 C -0.62421 0.17616 -0.44088 -0.00532 -0.62474 -0.07731 C -0.80859 -0.14954 -1.53229 -0.12268 -1.7306 -0.12176 C -1.9289 -0.12083 -1.79192 -0.08842 -1.81432 -0.07199 " pathEditMode="relative" rAng="0" ptsTypes="AAAAAAAAAAA">
                                      <p:cBhvr>
                                        <p:cTn id="9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992" y="315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C -0.08203 -0.03681 -0.1638 -0.07384 -0.1888 -0.03009 C -0.2138 0.01366 -0.07644 0.21273 -0.14987 0.26227 C -0.22318 0.31157 -0.54232 0.1963 -0.62904 0.26644 C -0.71576 0.33681 -0.69011 0.60417 -0.67032 0.6838 C -0.65039 0.76319 -0.50977 0.74745 -0.50977 0.74398 C -0.50977 0.74028 -0.66159 0.80556 -0.67032 0.66227 C -0.67891 0.51875 -0.40209 0.01875 -0.56185 -0.11597 C -0.72162 -0.25093 -1.43516 -0.16991 -1.62891 -0.14606 C -1.82266 -0.12245 -1.68711 0.0044 -1.72435 0.02593 C -1.76159 0.04745 -1.84063 0.02732 -1.85235 -0.01713 C -1.86394 -0.06157 -1.79193 -0.19699 -1.79375 -0.24074 C -1.79545 -0.28449 -1.84974 -0.26528 -1.86302 -0.27963 " pathEditMode="relative" rAng="0" ptsTypes="AAAAAAAAAAAAA">
                                      <p:cBhvr>
                                        <p:cTn id="11" dur="1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151" y="2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03704E-6 C -0.00013 -0.10648 -0.00039 -0.21273 0.01055 -0.30115 C 0.02148 -0.38935 0.04349 -0.45972 0.06562 -0.52986 " pathEditMode="relative" ptsTypes="AAA">
                                      <p:cBhvr>
                                        <p:cTn id="1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36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Aharoni</vt:lpstr>
      <vt:lpstr>Arial</vt:lpstr>
      <vt:lpstr>Arial Black</vt:lpstr>
      <vt:lpstr>Calibri</vt:lpstr>
      <vt:lpstr>Calibri Light</vt:lpstr>
      <vt:lpstr>Gill Sans Ultra Bold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Cohen shor</dc:creator>
  <cp:lastModifiedBy>עומר כהן שור</cp:lastModifiedBy>
  <cp:revision>27</cp:revision>
  <dcterms:created xsi:type="dcterms:W3CDTF">2022-12-05T12:04:46Z</dcterms:created>
  <dcterms:modified xsi:type="dcterms:W3CDTF">2022-12-26T11:34:22Z</dcterms:modified>
</cp:coreProperties>
</file>